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08" r:id="rId2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20" y="-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8014BD-1898-4738-9381-69DE58BE368C}" type="datetimeFigureOut">
              <a:rPr lang="en-US" smtClean="0"/>
              <a:pPr/>
              <a:t>8/2/2013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156729-D6B3-4914-97F1-62EBECE3E5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381000"/>
            <a:ext cx="3276600" cy="8382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WELCOME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1524000"/>
            <a:ext cx="8382000" cy="4953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Isosceles Triangle 3"/>
          <p:cNvSpPr/>
          <p:nvPr/>
        </p:nvSpPr>
        <p:spPr>
          <a:xfrm>
            <a:off x="533400" y="4953000"/>
            <a:ext cx="2057400" cy="12954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810000" y="4953000"/>
            <a:ext cx="2438400" cy="10668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286000" y="2057400"/>
            <a:ext cx="2133600" cy="1676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7" name="Right Triangle 6"/>
          <p:cNvSpPr/>
          <p:nvPr/>
        </p:nvSpPr>
        <p:spPr>
          <a:xfrm>
            <a:off x="533400" y="2133600"/>
            <a:ext cx="1219200" cy="1752600"/>
          </a:xfrm>
          <a:prstGeom prst="rt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5562600" y="28194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715000" y="29718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5867400" y="31242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6019800" y="32766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172200" y="34290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324600" y="35814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477000" y="37338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629400" y="38862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781800" y="40386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934200" y="41910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086600" y="43434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239000" y="44958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391400" y="4648200"/>
            <a:ext cx="12954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8" presetClass="entr" presetSubtype="0" accel="5000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8600" y="381000"/>
            <a:ext cx="7772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2060"/>
                </a:solidFill>
              </a:rPr>
              <a:t>                                                        </a:t>
            </a:r>
            <a:r>
              <a:rPr lang="en-US" dirty="0" err="1" smtClean="0">
                <a:solidFill>
                  <a:srgbClr val="002060"/>
                </a:solidFill>
              </a:rPr>
              <a:t>Md.Nazrul</a:t>
            </a:r>
            <a:r>
              <a:rPr lang="en-US" dirty="0" smtClean="0">
                <a:solidFill>
                  <a:srgbClr val="002060"/>
                </a:solidFill>
              </a:rPr>
              <a:t> Islam</a:t>
            </a:r>
          </a:p>
          <a:p>
            <a:r>
              <a:rPr lang="en-US" dirty="0" smtClean="0"/>
              <a:t>                                                             Lecturer</a:t>
            </a:r>
          </a:p>
          <a:p>
            <a:r>
              <a:rPr lang="en-US" dirty="0" smtClean="0"/>
              <a:t>                                                      Computer Science</a:t>
            </a:r>
          </a:p>
          <a:p>
            <a:r>
              <a:rPr lang="en-US" dirty="0" smtClean="0"/>
              <a:t>             </a:t>
            </a:r>
            <a:r>
              <a:rPr lang="en-US" dirty="0" err="1" smtClean="0"/>
              <a:t>Nawab</a:t>
            </a:r>
            <a:r>
              <a:rPr lang="en-US" dirty="0" smtClean="0"/>
              <a:t> </a:t>
            </a:r>
            <a:r>
              <a:rPr lang="en-US" dirty="0" err="1" smtClean="0"/>
              <a:t>Habibullah</a:t>
            </a:r>
            <a:r>
              <a:rPr lang="en-US" dirty="0" smtClean="0"/>
              <a:t> Model School &amp; </a:t>
            </a:r>
            <a:r>
              <a:rPr lang="en-US" dirty="0" err="1" smtClean="0"/>
              <a:t>College,Uttara</a:t>
            </a:r>
            <a:r>
              <a:rPr lang="en-US" dirty="0" smtClean="0"/>
              <a:t> Dhaka-1230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Built up triangle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914400" y="1905000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1066800" y="2057400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219200" y="2209800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1371600" y="2362200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524000" y="2514600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676400" y="2667000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828800" y="2819400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981200" y="2971800"/>
            <a:ext cx="26670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General\AppData\Local\Microsoft\Windows\Temporary Internet Files\Content.IE5\03MSV9GV\MC900048284[1].wmf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144975" y="3355689"/>
            <a:ext cx="854050" cy="1014984"/>
          </a:xfrm>
          <a:prstGeom prst="rect">
            <a:avLst/>
          </a:prstGeom>
          <a:noFill/>
        </p:spPr>
      </p:pic>
      <p:pic>
        <p:nvPicPr>
          <p:cNvPr id="1027" name="Picture 3" descr="C:\Users\General\AppData\Local\Microsoft\Windows\Temporary Internet Files\Content.IE5\03MSV9GV\MC900048284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4975" y="2921508"/>
            <a:ext cx="854050" cy="1014984"/>
          </a:xfrm>
          <a:prstGeom prst="rect">
            <a:avLst/>
          </a:prstGeom>
          <a:noFill/>
        </p:spPr>
      </p:pic>
      <p:pic>
        <p:nvPicPr>
          <p:cNvPr id="1028" name="Picture 4" descr="C:\Users\General\AppData\Local\Microsoft\Windows\Temporary Internet Files\Content.IE5\03MSV9GV\MC900048284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4975" y="2921508"/>
            <a:ext cx="854050" cy="1014984"/>
          </a:xfrm>
          <a:prstGeom prst="rect">
            <a:avLst/>
          </a:prstGeom>
          <a:noFill/>
        </p:spPr>
      </p:pic>
      <p:pic>
        <p:nvPicPr>
          <p:cNvPr id="1029" name="Picture 5" descr="C:\Users\General\AppData\Local\Microsoft\Windows\Temporary Internet Files\Content.IE5\92O0T0N9\MC900333162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66800" y="3657600"/>
            <a:ext cx="1738274" cy="1836115"/>
          </a:xfrm>
          <a:prstGeom prst="rect">
            <a:avLst/>
          </a:prstGeom>
          <a:noFill/>
        </p:spPr>
      </p:pic>
      <p:pic>
        <p:nvPicPr>
          <p:cNvPr id="1030" name="Picture 6" descr="C:\Users\General\AppData\Local\Microsoft\Windows\Temporary Internet Files\Content.IE5\92O0T0N9\MC900333162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1447800"/>
            <a:ext cx="1738274" cy="183611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33</TotalTime>
  <Words>20</Words>
  <Application>Microsoft Office PowerPoint</Application>
  <PresentationFormat>On-screen Show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Flow</vt:lpstr>
      <vt:lpstr>Office Theme</vt:lpstr>
      <vt:lpstr>WELCOME</vt:lpstr>
      <vt:lpstr>Slide 2</vt:lpstr>
      <vt:lpstr>Built up triangle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General</dc:creator>
  <cp:lastModifiedBy>General</cp:lastModifiedBy>
  <cp:revision>11</cp:revision>
  <dcterms:created xsi:type="dcterms:W3CDTF">2013-08-02T06:19:29Z</dcterms:created>
  <dcterms:modified xsi:type="dcterms:W3CDTF">2013-08-02T06:53:45Z</dcterms:modified>
</cp:coreProperties>
</file>